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9692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Colours Everywhere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6B768C"/>
                </a:solidFill>
                <a:latin typeface="Arial"/>
              </a:rPr>
              <a:t>30-minute lesson for ages 4-7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20440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B8860B"/>
                </a:solidFill>
                <a:latin typeface="Arial"/>
              </a:rPr>
              <a:t>1-8 learners  |  30 minutes  |  No reading required</a:t>
            </a:r>
          </a:p>
        </p:txBody>
      </p:sp>
      <p:pic>
        <p:nvPicPr>
          <p:cNvPr id="7" name="Picture 6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417320"/>
            <a:ext cx="960120" cy="960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10" name="Picture 9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Today we will...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six colours.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I see red.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Find colours in the room.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Warm-up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Look around the room.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Point to something red.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I see red.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Smile and say hello.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red</a:t>
            </a:r>
          </a:p>
        </p:txBody>
      </p:sp>
      <p:pic>
        <p:nvPicPr>
          <p:cNvPr id="5" name="Picture 4" descr="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red.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blue</a:t>
            </a:r>
          </a:p>
        </p:txBody>
      </p:sp>
      <p:pic>
        <p:nvPicPr>
          <p:cNvPr id="5" name="Picture 4" descr="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blue.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yellow</a:t>
            </a:r>
          </a:p>
        </p:txBody>
      </p:sp>
      <p:pic>
        <p:nvPicPr>
          <p:cNvPr id="5" name="Picture 4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yellow.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green</a:t>
            </a:r>
          </a:p>
        </p:txBody>
      </p:sp>
      <p:pic>
        <p:nvPicPr>
          <p:cNvPr id="5" name="Picture 4" descr="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green.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orange</a:t>
            </a:r>
          </a:p>
        </p:txBody>
      </p:sp>
      <p:pic>
        <p:nvPicPr>
          <p:cNvPr id="5" name="Picture 4" descr="or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orange.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purple</a:t>
            </a:r>
          </a:p>
        </p:txBody>
      </p:sp>
      <p:pic>
        <p:nvPicPr>
          <p:cNvPr id="5" name="Picture 4" descr="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purple.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practise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red.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blue.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yellow.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Your turn!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Teacher says a colour.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Find something in the room.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I see ___.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Take turns.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Well done!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 learned six new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one word to a friend.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Goodbye! See you next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KiiTOS Kids Level 1 - Lesson 04 - Colours Everywhere</dc:title>
  <dc:subject>Kids Level 1 classroom slides</dc:subject>
  <dc:creator>KiiTOS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