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96926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My Family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9692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>
                <a:solidFill>
                  <a:srgbClr val="6B768C"/>
                </a:solidFill>
                <a:latin typeface="Arial"/>
              </a:rPr>
              <a:t>30-minute lesson for ages 4-7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20440"/>
            <a:ext cx="9692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B8860B"/>
                </a:solidFill>
                <a:latin typeface="Arial"/>
              </a:rPr>
              <a:t>1-8 learners  |  30 minutes  |  No reading required</a:t>
            </a:r>
          </a:p>
        </p:txBody>
      </p:sp>
      <p:pic>
        <p:nvPicPr>
          <p:cNvPr id="7" name="Picture 6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1417320"/>
            <a:ext cx="960120" cy="9601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10" name="Picture 9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Today we will...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 family words.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Say: This is my ___.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Point to a family picture.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Warm-up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Point to yourself.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Point to your family.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Say: This is me.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Smile and say hello.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family</a:t>
            </a:r>
          </a:p>
        </p:txBody>
      </p:sp>
      <p:pic>
        <p:nvPicPr>
          <p:cNvPr id="5" name="Picture 4" descr="fami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This is my family.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mother</a:t>
            </a:r>
          </a:p>
        </p:txBody>
      </p:sp>
      <p:pic>
        <p:nvPicPr>
          <p:cNvPr id="5" name="Picture 4" descr="moth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This is my mother.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father</a:t>
            </a:r>
          </a:p>
        </p:txBody>
      </p:sp>
      <p:pic>
        <p:nvPicPr>
          <p:cNvPr id="5" name="Picture 4" descr="fath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This is my father.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sister</a:t>
            </a:r>
          </a:p>
        </p:txBody>
      </p:sp>
      <p:pic>
        <p:nvPicPr>
          <p:cNvPr id="5" name="Picture 4" descr="si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This is my sister.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brother</a:t>
            </a:r>
          </a:p>
        </p:txBody>
      </p:sp>
      <p:pic>
        <p:nvPicPr>
          <p:cNvPr id="5" name="Picture 4" descr="broth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This is my brother.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baby</a:t>
            </a:r>
          </a:p>
        </p:txBody>
      </p:sp>
      <p:pic>
        <p:nvPicPr>
          <p:cNvPr id="5" name="Picture 4" descr="bab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This is the baby.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Let's practise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This is my mother.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This is my father.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This is my sister.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Your turn!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Let's play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Teacher says a family word.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Point to the person.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Say: This is my ___.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Take turns.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Well done!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You learned six new words.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 one word to a friend.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Goodbye! See you next time.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KiiTOS Kids Level 1 - Lesson 03 - My Family</dc:title>
  <dc:subject>Kids Level 1 classroom slides</dc:subject>
  <dc:creator>KiiTOS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