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9692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Big and Small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6B768C"/>
                </a:solidFill>
                <a:latin typeface="Arial"/>
              </a:rPr>
              <a:t>30-minute lesson for ages 4-7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20440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B8860B"/>
                </a:solidFill>
                <a:latin typeface="Arial"/>
              </a:rPr>
              <a:t>1-8 learners  |  30 minutes  |  No reading required</a:t>
            </a:r>
          </a:p>
        </p:txBody>
      </p:sp>
      <p:pic>
        <p:nvPicPr>
          <p:cNvPr id="7" name="Picture 6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417320"/>
            <a:ext cx="960120" cy="960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10" name="Picture 9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Today we will...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big and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The bear is big.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Compare two animals.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Warm-up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Stretch up big.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Crouch down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Show big and small with your hands.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big, small.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big</a:t>
            </a:r>
          </a:p>
        </p:txBody>
      </p:sp>
      <p:pic>
        <p:nvPicPr>
          <p:cNvPr id="5" name="Picture 4" descr="b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527" y="1783080"/>
            <a:ext cx="2834640" cy="2834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bear is big.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small</a:t>
            </a:r>
          </a:p>
        </p:txBody>
      </p:sp>
      <p:pic>
        <p:nvPicPr>
          <p:cNvPr id="5" name="Picture 4" descr="c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047" y="1874519"/>
            <a:ext cx="13716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cat is small.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bear</a:t>
            </a:r>
          </a:p>
        </p:txBody>
      </p:sp>
      <p:pic>
        <p:nvPicPr>
          <p:cNvPr id="5" name="Picture 4" descr="b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bear is big.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cat</a:t>
            </a:r>
          </a:p>
        </p:txBody>
      </p:sp>
      <p:pic>
        <p:nvPicPr>
          <p:cNvPr id="5" name="Picture 4" descr="c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cat is small.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rabbit</a:t>
            </a:r>
          </a:p>
        </p:txBody>
      </p:sp>
      <p:pic>
        <p:nvPicPr>
          <p:cNvPr id="5" name="Picture 4" descr="rabb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rabbit is small.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dog</a:t>
            </a:r>
          </a:p>
        </p:txBody>
      </p:sp>
      <p:pic>
        <p:nvPicPr>
          <p:cNvPr id="5" name="Picture 4" descr="d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The dog is big.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practise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The bear is big.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The cat is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The rabbit is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Your turn!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Teacher shows two animal cards.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big or small.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Put the cards in two groups.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Praise every try.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Well done!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 learned six new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one word to a friend.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Goodbye! See you next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KiiTOS Kids Level 1 - Lesson 02 - Big and Small</dc:title>
  <dc:subject>Kids Level 1 classroom slides</dc:subject>
  <dc:creator>KiiTOS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