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flat icons made for KiiTOS. Use them as picture cards. They can be replaced by final art later. No copyrighted characters.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notesSlide" Target="../notesSlides/notesSlide1.xml"/><Relationship Id="rId9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96926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My First Animals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9692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>
                <a:solidFill>
                  <a:srgbClr val="6B768C"/>
                </a:solidFill>
                <a:latin typeface="Arial"/>
              </a:rPr>
              <a:t>30-minute lesson outline for ages 4-7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20440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B8860B"/>
                </a:solidFill>
                <a:latin typeface="Arial"/>
              </a:rPr>
              <a:t>1-8 learners  |  30 minutes  |  No reading required</a:t>
            </a:r>
          </a:p>
        </p:txBody>
      </p:sp>
      <p:pic>
        <p:nvPicPr>
          <p:cNvPr id="7" name="Picture 6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1417320"/>
            <a:ext cx="960120" cy="960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10" name="Picture 9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Track: Kids. Level: 1 - First Steps.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Ages 4-7. Group: 1-8 learners.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Time: 30 minutes. No reading required.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Materials: six picture cards, a soft ball (optional).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Teacher talk: short English, pictures and gestures.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Output: one lesson outline plus a game brief for #07.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Aim and 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Aim: recognise and say six animal words.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Understand and say: cat, dog, bird, fish, rabbit, bear.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Answer "What is it?" with one animal word.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Point to a picture and say "I see a ___."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One short sentence is enough at Level 1.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Teaching principles 1 of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One new word at a time. Secure it before adding another.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See, hear, say, do: picture, sound, voice, movement.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Repeat each word 5-7 times in different ways.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Move every 5 minutes. Young learners learn by moving.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Teaching principles 2 of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No translation. Use pictures, gestures and sounds.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Praise effort, not perfect pronunciation.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Give one short instruction. Model it; do not explain it.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Finish with a win the learner can do alone.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30-minute flow: first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0-3 Welcome: wave, "Hello! I'm ___." Learners wave back.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3-8 Warm-up: animal sounds and actions. Hop, fly, swim.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8-14 Vocabulary A: cat, dog, bird. See, hear, say, do.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14-15 Quick review: point to the three cards.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30-minute flow: last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15-19 Vocabulary B: fish, rabbit, bear. Same routine.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19-24 Mini-game: Listen &amp; Tap: Animals. Six rounds.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24-28 Sentence practice: point and say "I see a ___."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28-30 Wrap-up: review, praise, goodbye routine.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Vocabulary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cat - meow - hands like whiskers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dog - woof - one hand like a paw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bird - tweet - arms like wings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fish - blub - hands swimming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rabbit - hop - two fingers like ears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bear - growl - big arms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Picture cards (original)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74519"/>
            <a:ext cx="3291840" cy="1737360"/>
          </a:xfrm>
          <a:prstGeom prst="roundRect">
            <a:avLst/>
          </a:prstGeom>
          <a:solidFill>
            <a:srgbClr val="F3F5FA"/>
          </a:solidFill>
          <a:ln w="12700">
            <a:solidFill>
              <a:srgbClr val="D2D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103120"/>
            <a:ext cx="1188720" cy="1188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31720" y="2441448"/>
            <a:ext cx="1600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A2233"/>
                </a:solidFill>
                <a:latin typeface="Arial"/>
              </a:rPr>
              <a:t>cat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874519"/>
            <a:ext cx="3291840" cy="1737360"/>
          </a:xfrm>
          <a:prstGeom prst="roundRect">
            <a:avLst/>
          </a:prstGeom>
          <a:solidFill>
            <a:srgbClr val="F3F5FA"/>
          </a:solidFill>
          <a:ln w="12700">
            <a:solidFill>
              <a:srgbClr val="D2D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do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008" y="2103120"/>
            <a:ext cx="1188720" cy="11887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2441448"/>
            <a:ext cx="1600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A2233"/>
                </a:solidFill>
                <a:latin typeface="Arial"/>
              </a:rPr>
              <a:t>dog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874519"/>
            <a:ext cx="3291840" cy="1737360"/>
          </a:xfrm>
          <a:prstGeom prst="roundRect">
            <a:avLst/>
          </a:prstGeom>
          <a:solidFill>
            <a:srgbClr val="F3F5FA"/>
          </a:solidFill>
          <a:ln w="12700">
            <a:solidFill>
              <a:srgbClr val="D2D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bi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2103120"/>
            <a:ext cx="1188720" cy="11887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55480" y="2441448"/>
            <a:ext cx="1600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A2233"/>
                </a:solidFill>
                <a:latin typeface="Arial"/>
              </a:rPr>
              <a:t>bird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886200"/>
            <a:ext cx="3291840" cy="1737360"/>
          </a:xfrm>
          <a:prstGeom prst="roundRect">
            <a:avLst/>
          </a:prstGeom>
          <a:solidFill>
            <a:srgbClr val="F3F5FA"/>
          </a:solidFill>
          <a:ln w="12700">
            <a:solidFill>
              <a:srgbClr val="D2D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fi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" y="4114800"/>
            <a:ext cx="1188720" cy="1188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31720" y="4453128"/>
            <a:ext cx="1600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A2233"/>
                </a:solidFill>
                <a:latin typeface="Arial"/>
              </a:rPr>
              <a:t>fish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3886200"/>
            <a:ext cx="3291840" cy="1737360"/>
          </a:xfrm>
          <a:prstGeom prst="roundRect">
            <a:avLst/>
          </a:prstGeom>
          <a:solidFill>
            <a:srgbClr val="F3F5FA"/>
          </a:solidFill>
          <a:ln w="12700">
            <a:solidFill>
              <a:srgbClr val="D2D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rabbi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008" y="4114800"/>
            <a:ext cx="1188720" cy="11887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943600" y="4453128"/>
            <a:ext cx="1600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A2233"/>
                </a:solidFill>
                <a:latin typeface="Arial"/>
              </a:rPr>
              <a:t>rabbit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3886200"/>
            <a:ext cx="3291840" cy="1737360"/>
          </a:xfrm>
          <a:prstGeom prst="roundRect">
            <a:avLst/>
          </a:prstGeom>
          <a:solidFill>
            <a:srgbClr val="F3F5FA"/>
          </a:solidFill>
          <a:ln w="12700">
            <a:solidFill>
              <a:srgbClr val="D2D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bea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7888" y="4114800"/>
            <a:ext cx="1188720" cy="118872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55480" y="4453128"/>
            <a:ext cx="1600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A2233"/>
                </a:solidFill>
                <a:latin typeface="Arial"/>
              </a:rPr>
              <a:t>bear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25" name="Picture 24" descr="app_icon_512_x_51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Mini-game brief for #07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Name: Listen &amp; Tap: Animals. Owner: #07.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Hear a sound; tap the right picture from three cards.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Six rounds. No timer. No reading. Audio replay button.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Correct: picture grows and the word plays.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Wrong: gentle shake, correct card glows, try again.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Success: 5 of 6 correct; review list at the end.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Low-resource version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No printer: draw six animals on paper or use toys.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No projector: hold the cards or show them on a phone.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No internet: teacher makes the sounds; use the cards.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No game: play the same game with cards on the floor.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Black-and-white copies are fine. Use clear pictures.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Success criteria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Points to the right animal when heard: 5 of 6.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Says each word with support; approximate is fine.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Says "I see a ___." with one animal.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Joins the hello and goodbye routine.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No formal test. No score shown to children.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Support and stretch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Shy learner: point first, then whisper, then say it.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Struggling: keep three animals: cat, dog, bird.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Ready: ask "Is it big or small?"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Large group: whole-class pointing and chants.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Series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01 My First Animals - six animals, "I see a ___."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02 Big and Small - recycle animals; big and small.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03 My Family - mother, father, sister, brother.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04 Colours Everywhere - red, blue, yellow, green.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Next pack: 02 Big and Small. Same 30-minute format.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License and handoff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69848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#10 owns: outline, objectives, vocabulary, success.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#07 owns: game mechanics, art, audio, feedback.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#06 owns: review, PDF/PPTX/DOCX generation, publish.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Original work. No copyrighted characters or songs.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Free for family and classroom use. Not for resale.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KiiTOS Kids Level 1 - Lesson 01 - My First Animals</dc:title>
  <dc:subject>30-minute lesson outline</dc:subject>
  <dc:creator>KiiTOS #10 - English Course Expert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