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8580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9692640" cy="12801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My First Animals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969264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0">
                <a:solidFill>
                  <a:srgbClr val="6B768C"/>
                </a:solidFill>
                <a:latin typeface="Arial"/>
              </a:rPr>
              <a:t>30-minute lesson for ages 4-7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520440"/>
            <a:ext cx="969264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B8860B"/>
                </a:solidFill>
                <a:latin typeface="Arial"/>
              </a:rPr>
              <a:t>1-8 learners  |  30 minutes  |  No reading required</a:t>
            </a:r>
          </a:p>
        </p:txBody>
      </p:sp>
      <p:pic>
        <p:nvPicPr>
          <p:cNvPr id="7" name="Picture 6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1320" y="1417320"/>
            <a:ext cx="960120" cy="96012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10" name="Picture 9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Today we will...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six animal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Say: I see a ___.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Play a listening game.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Warm-up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Wave and say hello.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Make animal sounds.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Hop like a rabbit.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Fly like a bird.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cat</a:t>
            </a:r>
          </a:p>
        </p:txBody>
      </p:sp>
      <p:pic>
        <p:nvPicPr>
          <p:cNvPr id="5" name="Picture 4" descr="ca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cat.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dog</a:t>
            </a:r>
          </a:p>
        </p:txBody>
      </p:sp>
      <p:pic>
        <p:nvPicPr>
          <p:cNvPr id="5" name="Picture 4" descr="do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dog.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bird</a:t>
            </a:r>
          </a:p>
        </p:txBody>
      </p:sp>
      <p:pic>
        <p:nvPicPr>
          <p:cNvPr id="5" name="Picture 4" descr="bi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bird.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fish</a:t>
            </a:r>
          </a:p>
        </p:txBody>
      </p:sp>
      <p:pic>
        <p:nvPicPr>
          <p:cNvPr id="5" name="Picture 4" descr="fi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fish.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rabbit</a:t>
            </a:r>
          </a:p>
        </p:txBody>
      </p:sp>
      <p:pic>
        <p:nvPicPr>
          <p:cNvPr id="5" name="Picture 4" descr="rabb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rabbit.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400" b="1">
                <a:solidFill>
                  <a:srgbClr val="1A2233"/>
                </a:solidFill>
                <a:latin typeface="Arial"/>
              </a:rPr>
              <a:t>bear</a:t>
            </a:r>
          </a:p>
        </p:txBody>
      </p:sp>
      <p:pic>
        <p:nvPicPr>
          <p:cNvPr id="5" name="Picture 4" descr="bea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567" y="1874519"/>
            <a:ext cx="2194560" cy="2194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5074920"/>
            <a:ext cx="10515600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3200" b="1">
                <a:solidFill>
                  <a:srgbClr val="1A2233"/>
                </a:solidFill>
                <a:latin typeface="Arial"/>
              </a:rPr>
              <a:t>I see a bear.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9" name="Picture 8" descr="app_icon_512_x_5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practise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a cat.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a dog.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I see a bird.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Your turn!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Let's play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Teacher says an animal word.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Learners point to the picture.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the word together.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Praise every try.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2F8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2F80ED"/>
                </a:solidFill>
                <a:latin typeface="Arial"/>
              </a:rPr>
              <a:t>KiiTOS KIDS LEVEL 1  |  LESSON 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914400"/>
            <a:ext cx="1069848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1A2233"/>
                </a:solidFill>
                <a:latin typeface="Arial"/>
              </a:rPr>
              <a:t>Well done!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148840"/>
            <a:ext cx="10698480" cy="3566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You learned six new words.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Say one word to a friend.</a:t>
            </a: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2800" b="0">
                <a:solidFill>
                  <a:srgbClr val="1A2233"/>
                </a:solidFill>
                <a:latin typeface="Arial"/>
              </a:rPr>
              <a:t>•  Goodbye! See you next time.</a:t>
            </a:r>
          </a:p>
        </p:txBody>
      </p:sp>
      <p:sp>
        <p:nvSpPr>
          <p:cNvPr id="6" name="Rectangle 5"/>
          <p:cNvSpPr/>
          <p:nvPr/>
        </p:nvSpPr>
        <p:spPr>
          <a:xfrm>
            <a:off x="640080" y="6355080"/>
            <a:ext cx="10908792" cy="9525"/>
          </a:xfrm>
          <a:prstGeom prst="rect">
            <a:avLst/>
          </a:prstGeom>
          <a:solidFill>
            <a:srgbClr val="D2D8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6437376"/>
            <a:ext cx="512064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6B768C"/>
                </a:solidFill>
                <a:latin typeface="Arial"/>
              </a:rPr>
              <a:t>iCare Edutainment | Honor U Ministry Ltd.</a:t>
            </a:r>
          </a:p>
        </p:txBody>
      </p:sp>
      <p:pic>
        <p:nvPicPr>
          <p:cNvPr id="8" name="Picture 7" descr="app_icon_512_x_5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42832" y="6409944"/>
            <a:ext cx="201168" cy="2011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217152" y="6437376"/>
            <a:ext cx="1600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>
                <a:solidFill>
                  <a:srgbClr val="6B768C"/>
                </a:solidFill>
                <a:latin typeface="Arial"/>
              </a:rPr>
              <a:t>KiiTOS Kids Level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109960" y="6437376"/>
            <a:ext cx="4114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00" b="1">
                <a:solidFill>
                  <a:srgbClr val="6B768C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KiiTOS Kids Level 1 - Lesson 01 - My First Animals</dc:title>
  <dc:subject>Kids Level 1 classroom slides</dc:subject>
  <dc:creator>KiiTOS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